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56" r:id="rId3"/>
    <p:sldId id="271" r:id="rId4"/>
    <p:sldId id="273" r:id="rId5"/>
    <p:sldId id="257" r:id="rId6"/>
    <p:sldId id="276" r:id="rId7"/>
    <p:sldId id="280" r:id="rId8"/>
    <p:sldId id="277" r:id="rId9"/>
    <p:sldId id="278" r:id="rId10"/>
    <p:sldId id="279" r:id="rId11"/>
    <p:sldId id="283" r:id="rId12"/>
    <p:sldId id="284" r:id="rId13"/>
    <p:sldId id="282" r:id="rId14"/>
    <p:sldId id="287" r:id="rId15"/>
    <p:sldId id="288" r:id="rId16"/>
    <p:sldId id="286" r:id="rId17"/>
    <p:sldId id="290" r:id="rId18"/>
    <p:sldId id="275" r:id="rId19"/>
    <p:sldId id="291" r:id="rId20"/>
    <p:sldId id="274" r:id="rId21"/>
    <p:sldId id="266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960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00">
          <p15:clr>
            <a:srgbClr val="A4A3A4"/>
          </p15:clr>
        </p15:guide>
        <p15:guide id="8" pos="3839">
          <p15:clr>
            <a:srgbClr val="A4A3A4"/>
          </p15:clr>
        </p15:guide>
        <p15:guide id="9" pos="815">
          <p15:clr>
            <a:srgbClr val="A4A3A4"/>
          </p15:clr>
        </p15:guide>
        <p15:guide id="10" pos="6623">
          <p15:clr>
            <a:srgbClr val="A4A3A4"/>
          </p15:clr>
        </p15:guide>
        <p15:guide id="11" pos="897">
          <p15:clr>
            <a:srgbClr val="A4A3A4"/>
          </p15:clr>
        </p15:guide>
        <p15:guide id="12" pos="6863">
          <p15:clr>
            <a:srgbClr val="A4A3A4"/>
          </p15:clr>
        </p15:guide>
        <p15:guide id="13" pos="7295">
          <p15:clr>
            <a:srgbClr val="A4A3A4"/>
          </p15:clr>
        </p15:guide>
        <p15:guide id="14" pos="3695">
          <p15:clr>
            <a:srgbClr val="A4A3A4"/>
          </p15:clr>
        </p15:guide>
        <p15:guide id="15" pos="2927">
          <p15:clr>
            <a:srgbClr val="A4A3A4"/>
          </p15:clr>
        </p15:guide>
        <p15:guide id="16" pos="383">
          <p15:clr>
            <a:srgbClr val="A4A3A4"/>
          </p15:clr>
        </p15:guide>
        <p15:guide id="17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4" d="100"/>
          <a:sy n="64" d="100"/>
        </p:scale>
        <p:origin x="102" y="180"/>
      </p:cViewPr>
      <p:guideLst>
        <p:guide orient="horz" pos="2160"/>
        <p:guide orient="horz" pos="3888"/>
        <p:guide orient="horz" pos="1152"/>
        <p:guide orient="horz" pos="960"/>
        <p:guide orient="horz" pos="2976"/>
        <p:guide orient="horz" pos="432"/>
        <p:guide orient="horz" pos="3600"/>
        <p:guide pos="3839"/>
        <p:guide pos="815"/>
        <p:guide pos="6623"/>
        <p:guide pos="897"/>
        <p:guide pos="6863"/>
        <p:guide pos="7295"/>
        <p:guide pos="3695"/>
        <p:guide pos="2927"/>
        <p:guide pos="383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/>
        </a:p>
      </dgm:t>
    </dgm:pt>
    <dgm:pt modelId="{477D14C5-CED9-4CFC-B338-DFB0C8090B9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陈浩基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67E77D-62FA-499D-B5E6-E79A091C5267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黄添宇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6B7442-0B72-4EF2-9F13-1325B51AFF9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吴东航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12B01E-1150-4CD0-8A2B-4C0220403673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强波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8CD7A1-879C-4671-BF90-056322500904}" type="parTrans" cxnId="{06300296-4E58-480B-9014-EA852A9C5455}">
      <dgm:prSet/>
      <dgm:spPr/>
      <dgm:t>
        <a:bodyPr/>
        <a:lstStyle/>
        <a:p>
          <a:endParaRPr lang="zh-CN" altLang="en-US"/>
        </a:p>
      </dgm:t>
    </dgm:pt>
    <dgm:pt modelId="{E4961DA9-A3B7-4BD7-8721-22E1F0B28AF0}" type="sibTrans" cxnId="{06300296-4E58-480B-9014-EA852A9C5455}">
      <dgm:prSet/>
      <dgm:spPr/>
      <dgm:t>
        <a:bodyPr/>
        <a:lstStyle/>
        <a:p>
          <a:endParaRPr lang="zh-CN" altLang="en-US"/>
        </a:p>
      </dgm:t>
    </dgm:pt>
    <dgm:pt modelId="{E16D65B4-494C-45C0-82F5-A63E581063CB}" type="pres">
      <dgm:prSet presAssocID="{90119837-5B71-4D44-BB01-DB0B084933C8}" presName="compositeShape" presStyleCnt="0">
        <dgm:presLayoutVars>
          <dgm:chMax val="7"/>
          <dgm:dir/>
          <dgm:resizeHandles val="exact"/>
        </dgm:presLayoutVars>
      </dgm:prSet>
      <dgm:spPr/>
    </dgm:pt>
    <dgm:pt modelId="{7A12B315-EA92-4E8C-914E-FCF8B923D9BA}" type="pres">
      <dgm:prSet presAssocID="{477D14C5-CED9-4CFC-B338-DFB0C8090B9F}" presName="circ1" presStyleLbl="vennNode1" presStyleIdx="0" presStyleCnt="4" custLinFactNeighborX="-53690" custLinFactNeighborY="-19239"/>
      <dgm:spPr/>
    </dgm:pt>
    <dgm:pt modelId="{1114C5CF-9DB7-4B7A-9D02-B353869E5D38}" type="pres">
      <dgm:prSet presAssocID="{477D14C5-CED9-4CFC-B338-DFB0C8090B9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69E5A2-93C2-49EF-825C-26E5802651A1}" type="pres">
      <dgm:prSet presAssocID="{3C67E77D-62FA-499D-B5E6-E79A091C5267}" presName="circ2" presStyleLbl="vennNode1" presStyleIdx="1" presStyleCnt="4" custScaleX="118397" custScaleY="113211" custLinFactNeighborX="-25803" custLinFactNeighborY="-34451"/>
      <dgm:spPr/>
    </dgm:pt>
    <dgm:pt modelId="{EB02C228-AFBE-4EA8-ADAD-5E115CB980C7}" type="pres">
      <dgm:prSet presAssocID="{3C67E77D-62FA-499D-B5E6-E79A091C526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B11D8EC-23D3-4EEE-B141-81E29A0B04B6}" type="pres">
      <dgm:prSet presAssocID="{CC6B7442-0B72-4EF2-9F13-1325B51AFF9F}" presName="circ3" presStyleLbl="vennNode1" presStyleIdx="2" presStyleCnt="4" custScaleY="98260" custLinFactNeighborX="45830" custLinFactNeighborY="10240"/>
      <dgm:spPr/>
    </dgm:pt>
    <dgm:pt modelId="{99560A19-63A4-4F58-BF54-93D1A84B1A1C}" type="pres">
      <dgm:prSet presAssocID="{CC6B7442-0B72-4EF2-9F13-1325B51AFF9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F74A922-09C8-49EE-95F1-F0C0B32E6688}" type="pres">
      <dgm:prSet presAssocID="{4612B01E-1150-4CD0-8A2B-4C0220403673}" presName="circ4" presStyleLbl="vennNode1" presStyleIdx="3" presStyleCnt="4" custScaleX="115752" custScaleY="108403" custLinFactNeighborX="13558" custLinFactNeighborY="22665"/>
      <dgm:spPr/>
    </dgm:pt>
    <dgm:pt modelId="{751897E5-B29B-4D62-9F8B-46151A4B379A}" type="pres">
      <dgm:prSet presAssocID="{4612B01E-1150-4CD0-8A2B-4C022040367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4CA38E1-8678-4786-A265-770FD25C3115}" type="presOf" srcId="{CC6B7442-0B72-4EF2-9F13-1325B51AFF9F}" destId="{99560A19-63A4-4F58-BF54-93D1A84B1A1C}" srcOrd="1" destOrd="0" presId="urn:microsoft.com/office/officeart/2005/8/layout/venn1"/>
    <dgm:cxn modelId="{8314FB70-092A-47FB-83E3-C595090DBA48}" type="presOf" srcId="{477D14C5-CED9-4CFC-B338-DFB0C8090B9F}" destId="{1114C5CF-9DB7-4B7A-9D02-B353869E5D38}" srcOrd="1" destOrd="0" presId="urn:microsoft.com/office/officeart/2005/8/layout/venn1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06300296-4E58-480B-9014-EA852A9C5455}" srcId="{90119837-5B71-4D44-BB01-DB0B084933C8}" destId="{4612B01E-1150-4CD0-8A2B-4C0220403673}" srcOrd="3" destOrd="0" parTransId="{6F8CD7A1-879C-4671-BF90-056322500904}" sibTransId="{E4961DA9-A3B7-4BD7-8721-22E1F0B28AF0}"/>
    <dgm:cxn modelId="{98BEF9E1-8D57-4A22-93E0-87299CF8A4AD}" type="presOf" srcId="{CC6B7442-0B72-4EF2-9F13-1325B51AFF9F}" destId="{2B11D8EC-23D3-4EEE-B141-81E29A0B04B6}" srcOrd="0" destOrd="0" presId="urn:microsoft.com/office/officeart/2005/8/layout/venn1"/>
    <dgm:cxn modelId="{25C8D00E-7E96-4A36-A375-D219ADDEF7E1}" type="presOf" srcId="{90119837-5B71-4D44-BB01-DB0B084933C8}" destId="{E16D65B4-494C-45C0-82F5-A63E581063CB}" srcOrd="0" destOrd="0" presId="urn:microsoft.com/office/officeart/2005/8/layout/venn1"/>
    <dgm:cxn modelId="{6A7A996A-CD4C-4228-8B30-C5D8E8EDF64D}" type="presOf" srcId="{3C67E77D-62FA-499D-B5E6-E79A091C5267}" destId="{EB02C228-AFBE-4EA8-ADAD-5E115CB980C7}" srcOrd="1" destOrd="0" presId="urn:microsoft.com/office/officeart/2005/8/layout/venn1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72EC0D90-B3C0-40C5-979A-2051A1711AC2}" type="presOf" srcId="{477D14C5-CED9-4CFC-B338-DFB0C8090B9F}" destId="{7A12B315-EA92-4E8C-914E-FCF8B923D9BA}" srcOrd="0" destOrd="0" presId="urn:microsoft.com/office/officeart/2005/8/layout/venn1"/>
    <dgm:cxn modelId="{2F29C697-80C6-4535-BD23-A3D8AD090463}" type="presOf" srcId="{3C67E77D-62FA-499D-B5E6-E79A091C5267}" destId="{3469E5A2-93C2-49EF-825C-26E5802651A1}" srcOrd="0" destOrd="0" presId="urn:microsoft.com/office/officeart/2005/8/layout/venn1"/>
    <dgm:cxn modelId="{B9191B27-C8EC-4F86-8025-01C5391E0EBD}" type="presOf" srcId="{4612B01E-1150-4CD0-8A2B-4C0220403673}" destId="{CF74A922-09C8-49EE-95F1-F0C0B32E6688}" srcOrd="0" destOrd="0" presId="urn:microsoft.com/office/officeart/2005/8/layout/venn1"/>
    <dgm:cxn modelId="{C6C00E40-817B-4400-99B2-016D476C26B0}" type="presOf" srcId="{4612B01E-1150-4CD0-8A2B-4C0220403673}" destId="{751897E5-B29B-4D62-9F8B-46151A4B379A}" srcOrd="1" destOrd="0" presId="urn:microsoft.com/office/officeart/2005/8/layout/venn1"/>
    <dgm:cxn modelId="{44472F79-9B0F-4D76-8B36-0088629008C0}" type="presParOf" srcId="{E16D65B4-494C-45C0-82F5-A63E581063CB}" destId="{7A12B315-EA92-4E8C-914E-FCF8B923D9BA}" srcOrd="0" destOrd="0" presId="urn:microsoft.com/office/officeart/2005/8/layout/venn1"/>
    <dgm:cxn modelId="{EED42847-ACC7-4B5B-B7A1-8F60C94743CB}" type="presParOf" srcId="{E16D65B4-494C-45C0-82F5-A63E581063CB}" destId="{1114C5CF-9DB7-4B7A-9D02-B353869E5D38}" srcOrd="1" destOrd="0" presId="urn:microsoft.com/office/officeart/2005/8/layout/venn1"/>
    <dgm:cxn modelId="{EA084191-AAFD-4120-8E5D-065F61D9C184}" type="presParOf" srcId="{E16D65B4-494C-45C0-82F5-A63E581063CB}" destId="{3469E5A2-93C2-49EF-825C-26E5802651A1}" srcOrd="2" destOrd="0" presId="urn:microsoft.com/office/officeart/2005/8/layout/venn1"/>
    <dgm:cxn modelId="{497995D6-2D56-4D4A-9810-B2A982093C33}" type="presParOf" srcId="{E16D65B4-494C-45C0-82F5-A63E581063CB}" destId="{EB02C228-AFBE-4EA8-ADAD-5E115CB980C7}" srcOrd="3" destOrd="0" presId="urn:microsoft.com/office/officeart/2005/8/layout/venn1"/>
    <dgm:cxn modelId="{B89A92EA-5677-4AE6-8638-A1DFDAED14CE}" type="presParOf" srcId="{E16D65B4-494C-45C0-82F5-A63E581063CB}" destId="{2B11D8EC-23D3-4EEE-B141-81E29A0B04B6}" srcOrd="4" destOrd="0" presId="urn:microsoft.com/office/officeart/2005/8/layout/venn1"/>
    <dgm:cxn modelId="{33E257C4-E013-433E-855E-23803CD553AD}" type="presParOf" srcId="{E16D65B4-494C-45C0-82F5-A63E581063CB}" destId="{99560A19-63A4-4F58-BF54-93D1A84B1A1C}" srcOrd="5" destOrd="0" presId="urn:microsoft.com/office/officeart/2005/8/layout/venn1"/>
    <dgm:cxn modelId="{D63D8284-21F7-40F8-B624-8326407B2E69}" type="presParOf" srcId="{E16D65B4-494C-45C0-82F5-A63E581063CB}" destId="{CF74A922-09C8-49EE-95F1-F0C0B32E6688}" srcOrd="6" destOrd="0" presId="urn:microsoft.com/office/officeart/2005/8/layout/venn1"/>
    <dgm:cxn modelId="{ECBC1BF2-CF01-48E2-AE1C-D34872B7DE8F}" type="presParOf" srcId="{E16D65B4-494C-45C0-82F5-A63E581063CB}" destId="{751897E5-B29B-4D62-9F8B-46151A4B379A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2B315-EA92-4E8C-914E-FCF8B923D9BA}">
      <dsp:nvSpPr>
        <dsp:cNvPr id="0" name=""/>
        <dsp:cNvSpPr/>
      </dsp:nvSpPr>
      <dsp:spPr>
        <a:xfrm>
          <a:off x="0" y="0"/>
          <a:ext cx="2486760" cy="248676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陈浩基</a:t>
          </a:r>
          <a:endParaRPr lang="zh-CN" sz="3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6933" y="334756"/>
        <a:ext cx="1912892" cy="789068"/>
      </dsp:txXfrm>
    </dsp:sp>
    <dsp:sp modelId="{3469E5A2-93C2-49EF-825C-26E5802651A1}">
      <dsp:nvSpPr>
        <dsp:cNvPr id="0" name=""/>
        <dsp:cNvSpPr/>
      </dsp:nvSpPr>
      <dsp:spPr>
        <a:xfrm>
          <a:off x="1530162" y="137576"/>
          <a:ext cx="2944249" cy="281528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黄添宇</a:t>
          </a:r>
          <a:endParaRPr lang="zh-CN" sz="3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5527" y="462416"/>
        <a:ext cx="1132403" cy="2165604"/>
      </dsp:txXfrm>
    </dsp:sp>
    <dsp:sp modelId="{2B11D8EC-23D3-4EEE-B141-81E29A0B04B6}">
      <dsp:nvSpPr>
        <dsp:cNvPr id="0" name=""/>
        <dsp:cNvSpPr/>
      </dsp:nvSpPr>
      <dsp:spPr>
        <a:xfrm>
          <a:off x="2440334" y="2338740"/>
          <a:ext cx="2486760" cy="244349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吴东航</a:t>
          </a:r>
          <a:endParaRPr lang="zh-CN" sz="3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7268" y="3677961"/>
        <a:ext cx="1912892" cy="775338"/>
      </dsp:txXfrm>
    </dsp:sp>
    <dsp:sp modelId="{CF74A922-09C8-49EE-95F1-F0C0B32E6688}">
      <dsp:nvSpPr>
        <dsp:cNvPr id="0" name=""/>
        <dsp:cNvSpPr/>
      </dsp:nvSpPr>
      <dsp:spPr>
        <a:xfrm>
          <a:off x="342036" y="1617695"/>
          <a:ext cx="2878474" cy="269572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强波</a:t>
          </a:r>
          <a:endParaRPr lang="zh-CN" sz="3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457" y="1928740"/>
        <a:ext cx="1107105" cy="2073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1C482589-CB2F-4003-801D-095B67490E73}" type="datetimeFigureOut">
              <a:rPr lang="en-US" altLang="zh-CN"/>
              <a:t>5/31/2016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34A4844B-5D5D-4D8E-9E71-6B297DF4019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A7D4DBF-746C-4C25-853D-8A1CBE8404F4}" type="datetimeFigureOut">
              <a:t>2016/5/31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8DE0FDE7-FE71-46E3-9512-437B13AD5F4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9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>
            <a:noAutofit/>
          </a:bodyPr>
          <a:lstStyle>
            <a:lvl1pPr latinLnBrk="0">
              <a:defRPr lang="zh-CN" sz="5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备用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11" name="矩形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0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anchor="b">
            <a:normAutofit/>
          </a:bodyPr>
          <a:lstStyle>
            <a:lvl1pPr algn="l" latinLnBrk="0">
              <a:defRPr lang="zh-CN" sz="4800" b="0" cap="none" baseline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anchor="t"/>
          <a:lstStyle>
            <a:lvl1pPr marL="0" indent="0" latinLnBrk="0">
              <a:spcBef>
                <a:spcPts val="0"/>
              </a:spcBef>
              <a:buNone/>
              <a:defRPr lang="zh-CN" sz="2000" cap="all" spc="250" baseline="0">
                <a:solidFill>
                  <a:schemeClr val="bg2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11" name="矩形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0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13" name="矩形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0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t>2016/5/31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1DC1F7-A9E9-4D8B-8C97-C74523B2CF2A}" type="datetimeFigureOut">
              <a:rPr lang="en-US" altLang="zh-CN" smtClean="0"/>
              <a:pPr/>
              <a:t>5/31/2016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 cap="all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99542E4-2CCF-42F6-9D92-ED568035133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lang="zh-CN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lang="zh-CN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CN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86100" y="1772816"/>
            <a:ext cx="4851648" cy="1367408"/>
          </a:xfrm>
        </p:spPr>
        <p:txBody>
          <a:bodyPr/>
          <a:lstStyle/>
          <a:p>
            <a:r>
              <a:rPr lang="zh-CN" altLang="en-US" dirty="0"/>
              <a:t>期中项目展示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61964" y="3645024"/>
            <a:ext cx="9361040" cy="2880320"/>
          </a:xfrm>
        </p:spPr>
        <p:txBody>
          <a:bodyPr>
            <a:normAutofit lnSpcReduction="10000"/>
          </a:bodyPr>
          <a:lstStyle/>
          <a:p>
            <a:r>
              <a:rPr lang="zh-CN" altLang="en-US" sz="4800" b="1" dirty="0"/>
              <a:t>     项目名称：备忘录</a:t>
            </a:r>
            <a:endParaRPr lang="en-US" altLang="zh-CN" sz="4800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              </a:t>
            </a:r>
            <a:r>
              <a:rPr lang="zh-CN" altLang="en-US" dirty="0"/>
              <a:t> </a:t>
            </a:r>
            <a:r>
              <a:rPr lang="en-US" altLang="zh-CN" dirty="0"/>
              <a:t>--By</a:t>
            </a:r>
            <a:r>
              <a:rPr lang="zh-CN" altLang="en-US" dirty="0"/>
              <a:t>：黄添宇 强波 吴东航 陈浩基</a:t>
            </a:r>
            <a:endParaRPr lang="en-US" altLang="zh-CN" dirty="0"/>
          </a:p>
          <a:p>
            <a:r>
              <a:rPr lang="zh-CN" altLang="en-US" dirty="0"/>
              <a:t>                                 </a:t>
            </a:r>
            <a:r>
              <a:rPr lang="en-US" altLang="zh-CN" dirty="0"/>
              <a:t>--DDL</a:t>
            </a:r>
            <a:r>
              <a:rPr lang="zh-CN" altLang="en-US" dirty="0"/>
              <a:t>：</a:t>
            </a:r>
            <a:r>
              <a:rPr lang="en-US" altLang="zh-CN" dirty="0"/>
              <a:t>2016.5.31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提示结果</a:t>
            </a:r>
            <a:endParaRPr lang="zh-CN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核心功能</a:t>
            </a:r>
            <a:r>
              <a:rPr lang="en-US" altLang="zh-CN" b="1" dirty="0"/>
              <a:t>-</a:t>
            </a:r>
            <a:r>
              <a:rPr lang="zh-CN" altLang="en-US" b="1" dirty="0"/>
              <a:t>备忘提示</a:t>
            </a:r>
            <a:endParaRPr lang="zh-CN" b="1" dirty="0"/>
          </a:p>
        </p:txBody>
      </p:sp>
      <p:pic>
        <p:nvPicPr>
          <p:cNvPr id="7170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23" y="1219200"/>
            <a:ext cx="5880555" cy="552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0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现在点击进入我们的推送的两个页面，第一个</a:t>
            </a:r>
            <a:r>
              <a:rPr lang="en-US" altLang="zh-CN" sz="1800" dirty="0"/>
              <a:t>Tips:</a:t>
            </a:r>
            <a:br>
              <a:rPr lang="zh-CN" altLang="zh-CN" sz="1800" dirty="0"/>
            </a:br>
            <a:r>
              <a:rPr lang="zh-CN" altLang="zh-CN" sz="1800" dirty="0"/>
              <a:t>会根据当前所在城市给出天气，温度及注意事项，还有比如好出去，好吃点及生日派对推荐等相关推送。</a:t>
            </a:r>
            <a:br>
              <a:rPr lang="zh-CN" altLang="zh-CN" sz="1800" dirty="0"/>
            </a:br>
            <a:r>
              <a:rPr lang="zh-CN" altLang="zh-CN" sz="1800" dirty="0"/>
              <a:t>效果</a:t>
            </a:r>
            <a:r>
              <a:rPr lang="zh-CN" altLang="en-US" sz="1800" dirty="0"/>
              <a:t>←</a:t>
            </a:r>
            <a:r>
              <a:rPr lang="zh-CN" altLang="zh-CN" sz="1800" dirty="0"/>
              <a:t>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zh-CN" b="1" dirty="0"/>
              <a:t>亮点</a:t>
            </a:r>
            <a:r>
              <a:rPr lang="en-US" altLang="zh-CN" b="1" dirty="0"/>
              <a:t>1:</a:t>
            </a:r>
            <a:r>
              <a:rPr lang="zh-CN" altLang="zh-CN" b="1" dirty="0"/>
              <a:t>贴心推送</a:t>
            </a:r>
            <a:endParaRPr lang="zh-CN" altLang="zh-CN" dirty="0"/>
          </a:p>
          <a:p>
            <a:endParaRPr lang="zh-CN" dirty="0"/>
          </a:p>
        </p:txBody>
      </p:sp>
      <p:pic>
        <p:nvPicPr>
          <p:cNvPr id="8194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30" y="1238719"/>
            <a:ext cx="7200646" cy="514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93889" y="4521191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我们分别点击玩玩玩，吃吃吃，生日快乐，会分别得到相应的链接推送</a:t>
            </a:r>
            <a:r>
              <a:rPr lang="en-US" altLang="zh-CN" sz="1800" dirty="0"/>
              <a:t>....</a:t>
            </a:r>
            <a:br>
              <a:rPr lang="zh-CN" altLang="zh-CN" sz="1800" dirty="0"/>
            </a:br>
            <a:r>
              <a:rPr lang="en-US" altLang="zh-CN" sz="1800" dirty="0"/>
              <a:t>A:</a:t>
            </a:r>
            <a:r>
              <a:rPr lang="zh-CN" altLang="zh-CN" sz="1800" dirty="0"/>
              <a:t>玩</a:t>
            </a:r>
            <a:r>
              <a:rPr lang="zh-CN" altLang="en-US" sz="1800" dirty="0"/>
              <a:t>←</a:t>
            </a:r>
            <a:endParaRPr lang="zh-CN" altLang="zh-CN" sz="1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亮点</a:t>
            </a:r>
            <a:r>
              <a:rPr lang="en-US" altLang="zh-CN" b="1" dirty="0"/>
              <a:t>1-</a:t>
            </a:r>
            <a:r>
              <a:rPr lang="zh-CN" altLang="en-US" b="1" dirty="0"/>
              <a:t>贴心推送</a:t>
            </a:r>
            <a:endParaRPr lang="zh-CN" b="1" dirty="0"/>
          </a:p>
        </p:txBody>
      </p:sp>
      <p:pic>
        <p:nvPicPr>
          <p:cNvPr id="9218" name="图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250766"/>
            <a:ext cx="7176863" cy="527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8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93889" y="4521191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我们分别点击玩玩玩，吃吃吃，生日快乐，会分别得到相应的链接推送</a:t>
            </a:r>
            <a:r>
              <a:rPr lang="en-US" altLang="zh-CN" sz="1800" dirty="0"/>
              <a:t>....</a:t>
            </a:r>
            <a:br>
              <a:rPr lang="zh-CN" altLang="zh-CN" sz="1800" dirty="0"/>
            </a:br>
            <a:r>
              <a:rPr lang="en-US" altLang="zh-CN" sz="1800" dirty="0"/>
              <a:t>B:</a:t>
            </a:r>
            <a:r>
              <a:rPr lang="zh-CN" altLang="en-US" sz="1800" dirty="0"/>
              <a:t>吃←</a:t>
            </a:r>
            <a:endParaRPr lang="zh-CN" altLang="zh-CN" sz="1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亮点</a:t>
            </a:r>
            <a:r>
              <a:rPr lang="en-US" altLang="zh-CN" b="1" dirty="0"/>
              <a:t>1-</a:t>
            </a:r>
            <a:r>
              <a:rPr lang="zh-CN" altLang="en-US" b="1" dirty="0"/>
              <a:t>贴心推送</a:t>
            </a:r>
            <a:endParaRPr lang="zh-CN" b="1" dirty="0"/>
          </a:p>
        </p:txBody>
      </p:sp>
      <p:pic>
        <p:nvPicPr>
          <p:cNvPr id="10242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19" y="1199358"/>
            <a:ext cx="7175670" cy="547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93889" y="4521191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我们分别点击玩玩玩，吃吃吃，生日快乐，会分别得到相应的链接推送</a:t>
            </a:r>
            <a:r>
              <a:rPr lang="en-US" altLang="zh-CN" sz="1800" dirty="0"/>
              <a:t>....</a:t>
            </a:r>
            <a:br>
              <a:rPr lang="zh-CN" altLang="zh-CN" sz="1800" dirty="0"/>
            </a:br>
            <a:r>
              <a:rPr lang="en-US" altLang="zh-CN" sz="2000" dirty="0"/>
              <a:t>C</a:t>
            </a:r>
            <a:r>
              <a:rPr lang="zh-CN" altLang="zh-CN" sz="2000" dirty="0"/>
              <a:t>：生日派对</a:t>
            </a:r>
            <a:r>
              <a:rPr lang="zh-CN" altLang="en-US" sz="2000" dirty="0"/>
              <a:t>←</a:t>
            </a:r>
            <a:br>
              <a:rPr lang="zh-CN" altLang="zh-CN" dirty="0"/>
            </a:br>
            <a:endParaRPr lang="zh-CN" altLang="zh-CN" sz="1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亮点</a:t>
            </a:r>
            <a:r>
              <a:rPr lang="en-US" altLang="zh-CN" b="1" dirty="0"/>
              <a:t>1-</a:t>
            </a:r>
            <a:r>
              <a:rPr lang="zh-CN" altLang="en-US" b="1" dirty="0"/>
              <a:t>贴心推送</a:t>
            </a:r>
            <a:endParaRPr lang="zh-CN" b="1" dirty="0"/>
          </a:p>
        </p:txBody>
      </p:sp>
      <p:pic>
        <p:nvPicPr>
          <p:cNvPr id="11266" name="图片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372943"/>
            <a:ext cx="7200076" cy="516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8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第二个会根据最近的节日给出推送，方便消费者进行节日安排，比如在家玩游戏，出去玩等。</a:t>
            </a:r>
            <a:br>
              <a:rPr lang="zh-CN" altLang="en-US" sz="2000" dirty="0"/>
            </a:br>
            <a:r>
              <a:rPr lang="zh-CN" altLang="en-US" sz="2000" dirty="0"/>
              <a:t>效果如←：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亮点</a:t>
            </a:r>
            <a:r>
              <a:rPr lang="en-US" altLang="zh-CN" b="1" dirty="0"/>
              <a:t>2-</a:t>
            </a:r>
            <a:r>
              <a:rPr lang="zh-CN" altLang="zh-CN" b="1" dirty="0"/>
              <a:t>节日推送</a:t>
            </a:r>
            <a:endParaRPr lang="zh-CN" b="1" dirty="0"/>
          </a:p>
        </p:txBody>
      </p:sp>
      <p:pic>
        <p:nvPicPr>
          <p:cNvPr id="12290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402073"/>
            <a:ext cx="7176863" cy="512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1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←点击链接得到推送；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亮点</a:t>
            </a:r>
            <a:r>
              <a:rPr lang="en-US" altLang="zh-CN" b="1" dirty="0"/>
              <a:t>2-</a:t>
            </a:r>
            <a:r>
              <a:rPr lang="zh-CN" altLang="zh-CN" b="1" dirty="0"/>
              <a:t>节日推送</a:t>
            </a:r>
            <a:endParaRPr lang="zh-CN" b="1" dirty="0"/>
          </a:p>
        </p:txBody>
      </p:sp>
      <p:pic>
        <p:nvPicPr>
          <p:cNvPr id="13314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70" y="1219200"/>
            <a:ext cx="6999889" cy="530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2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1159024"/>
          </a:xfrm>
        </p:spPr>
        <p:txBody>
          <a:bodyPr/>
          <a:lstStyle/>
          <a:p>
            <a:r>
              <a:rPr lang="zh-CN" altLang="en-US" dirty="0"/>
              <a:t>项目难点</a:t>
            </a:r>
            <a:endParaRPr 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380" y="685800"/>
            <a:ext cx="5420481" cy="504056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3813" y="3501008"/>
            <a:ext cx="3581400" cy="2625156"/>
          </a:xfrm>
        </p:spPr>
        <p:txBody>
          <a:bodyPr/>
          <a:lstStyle/>
          <a:p>
            <a:r>
              <a:rPr lang="zh-CN" altLang="zh-CN" dirty="0"/>
              <a:t>推送相关的信息是一个很智能的功能，但是我们尝试很久依旧不能很好地智能化，所以只有根据具体的事宜，给出指定的提示及推送。</a:t>
            </a:r>
          </a:p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2495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9121079" cy="4343400"/>
          </a:xfrm>
        </p:spPr>
        <p:txBody>
          <a:bodyPr>
            <a:normAutofit fontScale="92500"/>
          </a:bodyPr>
          <a:lstStyle/>
          <a:p>
            <a:r>
              <a:rPr lang="zh-CN" altLang="zh-CN" dirty="0"/>
              <a:t>项目一开始准备做一个包括倒计时</a:t>
            </a:r>
            <a:r>
              <a:rPr lang="en-US" altLang="zh-CN" dirty="0"/>
              <a:t>+</a:t>
            </a:r>
            <a:r>
              <a:rPr lang="zh-CN" altLang="zh-CN" dirty="0"/>
              <a:t>备忘录的生活小助手，但是问题是我们是一个</a:t>
            </a:r>
            <a:r>
              <a:rPr lang="en-US" altLang="zh-CN" dirty="0"/>
              <a:t>Windows</a:t>
            </a:r>
            <a:r>
              <a:rPr lang="zh-CN" altLang="zh-CN" dirty="0"/>
              <a:t>应用，倒计时在实际生活中并没有多大用处，所以我们就想把备忘录做好，更加实用一点。这是我们项目的主旨。</a:t>
            </a:r>
          </a:p>
          <a:p>
            <a:r>
              <a:rPr lang="zh-CN" altLang="zh-CN" dirty="0"/>
              <a:t>我们的应用在备忘时能够给予相关提示及贴心的推送，用简洁的界面让用户爱上这个应用。</a:t>
            </a:r>
          </a:p>
          <a:p>
            <a:r>
              <a:rPr lang="zh-CN" altLang="zh-CN" dirty="0"/>
              <a:t>在项目实施中，我们建立一个</a:t>
            </a:r>
            <a:r>
              <a:rPr lang="en-US" altLang="zh-CN" dirty="0"/>
              <a:t>QQ</a:t>
            </a:r>
            <a:r>
              <a:rPr lang="zh-CN" altLang="zh-CN" dirty="0"/>
              <a:t>群，相关资料的分享及时时的讨论。</a:t>
            </a:r>
          </a:p>
          <a:p>
            <a:r>
              <a:rPr lang="zh-CN" altLang="zh-CN" dirty="0"/>
              <a:t>各自在完成自己的任务时，我们一起讨论各自的问题，在这个过程中学习到很多东西。</a:t>
            </a:r>
          </a:p>
          <a:p>
            <a:r>
              <a:rPr lang="zh-CN" altLang="zh-CN" dirty="0"/>
              <a:t>这个只是开始，增加了我们的兴趣，我们已经组队开始接下来的项目准备了，希望在这个过程中学到更多的东西。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0414892" y="5029944"/>
            <a:ext cx="1575792" cy="1447056"/>
          </a:xfrm>
        </p:spPr>
        <p:txBody>
          <a:bodyPr>
            <a:normAutofit fontScale="925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5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项目分工及贡献一栏</a:t>
            </a:r>
            <a:endParaRPr lang="zh-CN" sz="28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088779"/>
              </p:ext>
            </p:extLst>
          </p:nvPr>
        </p:nvGraphicFramePr>
        <p:xfrm>
          <a:off x="1125860" y="1858782"/>
          <a:ext cx="5120952" cy="4782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7102524" y="4941167"/>
            <a:ext cx="3792490" cy="1231033"/>
          </a:xfrm>
        </p:spPr>
        <p:txBody>
          <a:bodyPr/>
          <a:lstStyle/>
          <a:p>
            <a:r>
              <a:rPr lang="zh-CN" altLang="en-US" dirty="0"/>
              <a:t>圆大小表示贡献率</a:t>
            </a:r>
            <a:endParaRPr lang="zh-CN" dirty="0"/>
          </a:p>
          <a:p>
            <a:r>
              <a:rPr lang="zh-CN" altLang="en-US" dirty="0"/>
              <a:t>交集大小表示合作频率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6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项目简单阐述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313161" y="1844824"/>
            <a:ext cx="9601200" cy="4343400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亮点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创新</a:t>
            </a:r>
            <a:endParaRPr lang="en-US" altLang="zh-CN" dirty="0"/>
          </a:p>
          <a:p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2276873"/>
            <a:ext cx="8496944" cy="1152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346" y="3861050"/>
            <a:ext cx="8496944" cy="1152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346" y="5445227"/>
            <a:ext cx="8496944" cy="11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演示完毕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638027" y="5301208"/>
            <a:ext cx="2237185" cy="870992"/>
          </a:xfrm>
        </p:spPr>
        <p:txBody>
          <a:bodyPr/>
          <a:lstStyle/>
          <a:p>
            <a:r>
              <a:rPr lang="zh-CN" altLang="en-US" dirty="0"/>
              <a:t>谢谢观赏！</a:t>
            </a:r>
            <a:endParaRPr 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983" r="12983"/>
          <a:stretch>
            <a:fillRect/>
          </a:stretch>
        </p:blipFill>
        <p:spPr>
          <a:xfrm>
            <a:off x="6094413" y="685800"/>
            <a:ext cx="5486400" cy="56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备忘录演示</a:t>
            </a:r>
            <a:endParaRPr 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基本操作</a:t>
            </a:r>
            <a:endParaRPr 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核心功能</a:t>
            </a:r>
            <a:endParaRPr 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难点剖析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项目总结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81018" cy="434340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1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2000" dirty="0"/>
              <a:t>左上角为当前时间，右上角为主页面背景图片，可以点击其下的设置按钮更换背景</a:t>
            </a:r>
            <a:endParaRPr lang="zh-CN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zh-CN" dirty="0"/>
              <a:t>首先运行程序进入主页面</a:t>
            </a:r>
            <a:endParaRPr lang="zh-CN" dirty="0"/>
          </a:p>
        </p:txBody>
      </p:sp>
      <p:pic>
        <p:nvPicPr>
          <p:cNvPr id="1026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052736"/>
            <a:ext cx="6768752" cy="563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选择图片并打开即可更换成功</a:t>
            </a:r>
            <a:endParaRPr lang="zh-CN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操作演示：更换背景</a:t>
            </a:r>
            <a:endParaRPr lang="zh-CN" dirty="0"/>
          </a:p>
        </p:txBody>
      </p:sp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219200"/>
            <a:ext cx="7056784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0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中间为最近的节日提示。最下面为备忘录备忘记录区，我们可以点击左上角笔图标创建新的备忘条，进入备忘录创建界面如下所示</a:t>
            </a:r>
            <a:endParaRPr lang="zh-CN" sz="1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操作演示：背景效果</a:t>
            </a:r>
            <a:endParaRPr lang="zh-CN" dirty="0"/>
          </a:p>
        </p:txBody>
      </p:sp>
      <p:pic>
        <p:nvPicPr>
          <p:cNvPr id="3074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196751"/>
            <a:ext cx="5976664" cy="547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88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开始创建备忘录，比如创建一个生日备忘和考试备忘，如下：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核心功能</a:t>
            </a:r>
            <a:r>
              <a:rPr lang="en-US" altLang="zh-CN" b="1" dirty="0"/>
              <a:t>-</a:t>
            </a:r>
            <a:r>
              <a:rPr lang="zh-CN" altLang="en-US" b="1" dirty="0"/>
              <a:t>创建备忘录</a:t>
            </a:r>
            <a:endParaRPr lang="zh-CN" b="1" dirty="0"/>
          </a:p>
        </p:txBody>
      </p:sp>
      <p:pic>
        <p:nvPicPr>
          <p:cNvPr id="409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052737"/>
            <a:ext cx="4968552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1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在备忘时间到来时，会给我们提示，以免我们错过备忘信息。</a:t>
            </a:r>
            <a:br>
              <a:rPr lang="zh-CN" altLang="zh-CN" sz="1800" dirty="0"/>
            </a:br>
            <a:r>
              <a:rPr lang="zh-CN" altLang="zh-CN" sz="1800" dirty="0"/>
              <a:t>方便展示，我们创建一个接下来几分钟的备忘事件：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核心功能</a:t>
            </a:r>
            <a:r>
              <a:rPr lang="en-US" altLang="zh-CN" b="1" dirty="0"/>
              <a:t>-</a:t>
            </a:r>
            <a:r>
              <a:rPr lang="zh-CN" altLang="en-US" b="1" dirty="0"/>
              <a:t>设置备忘事件</a:t>
            </a:r>
            <a:endParaRPr lang="zh-CN" b="1" dirty="0"/>
          </a:p>
        </p:txBody>
      </p:sp>
      <p:pic>
        <p:nvPicPr>
          <p:cNvPr id="512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052736"/>
            <a:ext cx="525658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3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0676" y="4509120"/>
            <a:ext cx="2904457" cy="2016224"/>
          </a:xfrm>
        </p:spPr>
        <p:txBody>
          <a:bodyPr>
            <a:normAutofit/>
          </a:bodyPr>
          <a:lstStyle/>
          <a:p>
            <a:r>
              <a:rPr lang="zh-CN" altLang="zh-CN" sz="1800" dirty="0"/>
              <a:t>提示我们的备忘：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操作演示：</a:t>
            </a:r>
            <a:r>
              <a:rPr lang="zh-CN" altLang="en-US" b="1" dirty="0"/>
              <a:t>核心功能</a:t>
            </a:r>
            <a:r>
              <a:rPr lang="en-US" altLang="zh-CN" b="1" dirty="0"/>
              <a:t>-</a:t>
            </a:r>
            <a:r>
              <a:rPr lang="zh-CN" altLang="en-US" b="1" dirty="0"/>
              <a:t>备忘提示</a:t>
            </a:r>
            <a:endParaRPr lang="zh-CN" b="1" dirty="0"/>
          </a:p>
        </p:txBody>
      </p:sp>
      <p:pic>
        <p:nvPicPr>
          <p:cNvPr id="6146" name="图片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51545"/>
            <a:ext cx="4968552" cy="580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6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odgrain_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Woodgrain_16x9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miter lim="800000"/>
        </a:ln>
        <a:ln w="19050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Woodgrain_16x9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miter lim="800000"/>
        </a:ln>
        <a:ln w="19050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Woodgrain_16x9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miter lim="800000"/>
        </a:ln>
        <a:ln w="19050" cap="flat" cmpd="sng" algn="ctr">
          <a:solidFill>
            <a:schemeClr val="phClr"/>
          </a:solidFill>
          <a:miter lim="800000"/>
        </a:ln>
        <a:ln w="28575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99D1F35-D690-462B-8ABB-6D4DC8E181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木纹演示文稿（宽屏）</Template>
  <TotalTime>0</TotalTime>
  <Words>607</Words>
  <Application>Microsoft Office PowerPoint</Application>
  <PresentationFormat>自定义</PresentationFormat>
  <Paragraphs>67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微软雅黑</vt:lpstr>
      <vt:lpstr>Arial</vt:lpstr>
      <vt:lpstr>Century</vt:lpstr>
      <vt:lpstr>Woodgrain_16x9</vt:lpstr>
      <vt:lpstr>期中项目展示</vt:lpstr>
      <vt:lpstr>项目简单阐述</vt:lpstr>
      <vt:lpstr>备忘录演示</vt:lpstr>
      <vt:lpstr>左上角为当前时间，右上角为主页面背景图片，可以点击其下的设置按钮更换背景</vt:lpstr>
      <vt:lpstr>选择图片并打开即可更换成功</vt:lpstr>
      <vt:lpstr>中间为最近的节日提示。最下面为备忘录备忘记录区，我们可以点击左上角笔图标创建新的备忘条，进入备忘录创建界面如下所示</vt:lpstr>
      <vt:lpstr>开始创建备忘录，比如创建一个生日备忘和考试备忘，如下：</vt:lpstr>
      <vt:lpstr>在备忘时间到来时，会给我们提示，以免我们错过备忘信息。 方便展示，我们创建一个接下来几分钟的备忘事件：</vt:lpstr>
      <vt:lpstr>提示我们的备忘：</vt:lpstr>
      <vt:lpstr>提示结果</vt:lpstr>
      <vt:lpstr>现在点击进入我们的推送的两个页面，第一个Tips: 会根据当前所在城市给出天气，温度及注意事项，还有比如好出去，好吃点及生日派对推荐等相关推送。 效果←：</vt:lpstr>
      <vt:lpstr>我们分别点击玩玩玩，吃吃吃，生日快乐，会分别得到相应的链接推送.... A:玩←</vt:lpstr>
      <vt:lpstr>我们分别点击玩玩玩，吃吃吃，生日快乐，会分别得到相应的链接推送.... B:吃←</vt:lpstr>
      <vt:lpstr>我们分别点击玩玩玩，吃吃吃，生日快乐，会分别得到相应的链接推送.... C：生日派对← </vt:lpstr>
      <vt:lpstr>第二个会根据最近的节日给出推送，方便消费者进行节日安排，比如在家玩游戏，出去玩等。 效果如←：</vt:lpstr>
      <vt:lpstr>←点击链接得到推送；</vt:lpstr>
      <vt:lpstr>项目难点</vt:lpstr>
      <vt:lpstr>项目总结</vt:lpstr>
      <vt:lpstr>项目分工及贡献一栏</vt:lpstr>
      <vt:lpstr>演示完毕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2016-05-31T05:32:03Z</dcterms:created>
  <dcterms:modified xsi:type="dcterms:W3CDTF">2016-05-31T06:43:39Z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TC028011159991</vt:lpwstr>
  </property>
</Properties>
</file>